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ay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72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Payïr Yuqax chhaqtxataynawa ukat jikxatasirakitaynawa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Jichhürunakan...</a:t>
            </a:r>
            <a:r xmlns:a="http://schemas.openxmlformats.org/drawingml/2006/main">
              <a:rPr altLang="en-US" lang="a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Yant'a</a:t>
            </a:r>
            <a:r xmlns:a="http://schemas.openxmlformats.org/drawingml/2006/main">
              <a:rPr altLang="en-US" lang="ay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¿Kunjamsa awkejj payïr yoqapar kuttʼankäna ukhajj uñjäna?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Jupax payïr yuqaparuw jaqunuqäna.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Jupax payïr yuqaparuw jawq’jatayna.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Jupaxa janiwa payïri yuqallaru uñjkataynati.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Jupax payïr yuqaparux kusisitaw katuqäna.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Jupax payïr yuqaparux kusisitaw katuqäna.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Janiwa 81Diosan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Mä Manuni, Tunka Waranqa Talento Manüna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‘¿Janit jumajj serviri masimar khuyaptʼayasipjjaspäna, kunjamtï nayajj jumat khuyaptʼayaskäyäta ukhama?’ sasa.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33. Ukaxa mä juk’a pachanakwa lurasi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Mä jaqew reyin tunka waranqa talento manüna. Reyix uka jaqit khuyapt’ayasïna, manup cancelasïna.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Ukampis uka jaqejj mistunkäna ukhajja, mä serviri masiparuw jikjjatäna, jupajj patak denario manürakïnwa. Juparus katthapisinxa wali coleratänwa. “¡Kuntï nayar manükista uk kuttʼayapjjam!”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Ukatsti uywat masiparuw carcelar jaquntäna. Uka yatiyäw reyejj mayni uywatapat istʼäna.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Ukat reyejj colerasisaw uka uywatarojj wasitat jawsäna. “Taqi uka manumax cancelawaytwa, kunattix jumaw achiktʼasiyäta. ¿Janit jumanakajj serviri masinakamar khuyaptʼayasipjjaspäna, kunjamtï nayajj jumat khuyaptʼayaskta ukhama?”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akham sänwa: “Kunjämtejj alajjpachankir Awkisajj perdonapktamjja, jumanakajj maynit maynikamaw perdonapjjañama” 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/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Mä uywatax tunka waranqa talento qullqit wali jach'a manupat q'umachatäxänwa.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 mä patak denario manüki uka uywat masiparux janiw pampachkänti.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Ukajj jan yuspärasir chuymanïñawa.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Jesusan khuyapayasiñapampiw pampachatäpxta, qhispiyatäpxaraktwa.</a:t>
            </a:r>
            <a:r xmlns:a="http://schemas.openxmlformats.org/drawingml/2006/main">
              <a:rPr altLang="en-US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Jiwasatix uka khuyapayasiñat jan armaskañänixa, khitinakatix jan wali lurapkistu ukanakarux pampachañasawa.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/>
              <a:t>¿Khitis Jesusaxa?</a:t>
            </a:r>
            <a:r xmlns:a="http://schemas.openxmlformats.org/drawingml/2006/main">
              <a:rPr altLang="en-US" lang="a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Jesusaw tukuyañkamax pampachistu ukat munasirakistu.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¿Qhawqha qullqis reyin qillqt’ata??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patak qullqi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pä pataka denario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pataka talento ukhawa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tunka waranqa talento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tunka waranqa talento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/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4000"/>
              <a:t>Aka wawaxax jiwatäxänwa, jaktanxa; chhaqtatäjjänwa, jikjjatasirakiwa’ sasa. Ukatwa fiesta lurañ qalltapxäna.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 ukat juk’ampinaka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‘¿Janit jumajj serviri masimar khuyaptʼayasipjjaspäna, kunjamtï nayajj jumat khuyaptʼayaskäyäta ukhama?’ sasa.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33. Ukaxa mä juk’a pachanakwa lurasi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82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¡Davidan Yoqapar Hosana!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Jupan nayraqatapan sarapkäna uka jaqenakasa, arkirinakas akham sasaw arnaqasipjjäna: “¡Davidan Yoqapar hosana!” —¡Kusisiñaniwa khititix Tatitun sutipxaru jutki ukaxa! —¡Hosanax wali jach’apuniwa!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 liytʼañataki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Jerusalén markar jakʼachaskäna ukhajja, pä discipuloparuw khitäna, akham sasa: “Aka markar sarapjjam, ukatsti mä asno asnopamp chikaw uka jakʼan jikjjatapjjäta. Jasthapisin nayar apanipxam” sasa.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Pä discipulonakapaw uka markar sarapjjäna, kunjamtï Jesusajj siskäna ukhamarjamaw lurapjjarakïna.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Jupanakax asnuruw jikxatapxäna. “Tatituw jupanakar munasi.” Ukatxa dueñox jankʼakiw jupanakar khitäna.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mä asno wawar qontʼasisaw Jerusalén markar mantäna. Jupan nayraqatapar sarasin walja jaqenakajj akham sasaw arnaqapjjäna: “¡Davidan Yoqapar hosana!”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mä asno wawar kayuk saratapa ukat jaqenakan katoqtʼatapajja, Biblian qellqatäki uka profeciarjamaw lurasïna. Ukampis janiw khitis uk yatkänti.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—Jesusasti mä asno qallur makhatatayna, walja jaqinakasti jach'at arnaqasipxäna.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‘¡Davidan Yoqaparu hosana!’ sasa.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Taqeniw Biblian profecía arsüna.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istʼasisaw jakasïna,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kunjamtï Biblian qellqaskäna ukhama.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Jiwasajj Jesusar arkirinakajj istʼañasawa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Diosan arupajj sum qhanañchi.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rgbClr val="ff0000"/>
                </a:solidFill>
              </a:rPr>
              <a:t>¿Khitis Jesusaxa?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jachʼañchatäñasa, jachʼañchatäñasa reyisawa.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ay">
                <a:solidFill>
                  <a:schemeClr val="tx1">
                    <a:lumMod val="50000"/>
                    <a:lumOff val="50000"/>
                  </a:schemeClr>
                </a:solidFill>
              </a:rPr>
              <a:t>No. 73 Diosan Arupa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400"/>
              <a:t>Jesusax Lazaroruw jiwatanak taypit jaktayäna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¿Kunsa Jesusajj Jerusalén markar kayuk saräna?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mä asnon potropa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mä wawa caballo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mä wawa qarwa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mä camello wawa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mä asnon potropa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Jupan nayraqatapan sarapkäna uka jaqenakasa, arkirinakas akham sasaw arnaqasipjjäna: “¡Davidan Yoqapar hosana!” —¡Kusisiñaniwa khititix Tatitun sutipxaru jutki ukaxa! —¡Hosanax wali jach’apuniwa!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 liytʼañataki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83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Utajajj mayisiñ utawa.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—Qillqatawa —sasa, jupanakarux sänwa: ‘Utajax mayisiñ uta satäniwa, ukampis jumanakax ‘lunthatanakan p’iyapar’ tukuyapxtaxa —sasa.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 ukat juk’ampinaka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Jerusalén temploruw mantäna. Templon manqhanjja, walja aljirinaka ukat qollqe mayjtʼayirinakaw utjäna.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qollqe mayjtʼayirinakan mesanakapsa, palomanak aljirinakan banconakapsa tʼunjawayjjänwa. Taqi khitinakatix ukan alasipki ukat aljapki ukanakaruw autopamp irpxaruwayäna.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wali colerat akham sänwa: “Qellqatanjja akham siwa: “Utajajj Diosar mayisiñ uta satäniwa, ukampis jumanakajj lunthatanakan pʼiyaparuw tukuyapjjtajja” 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aljirinakaruw templot jaqsuyäna ukat templon usutanakarus qollarakïna.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Templo, iglesia, Diosar yupaychañataki ukat mayisiñataki.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walja jaqenakaruw colerasïna, jupanakajj mä negocioruw tukuyapjjäna.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¿Kunatakis iglesiar jutta?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Iglesianjja, Diosar yupaychasa ukat mayisiñampiw jikisiñama.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rgbClr val="ff0000"/>
                </a:solidFill>
              </a:rPr>
              <a:t>¿Khitis Jesusaxa?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iglesian dueñopawa. Jesusaw iglesiat yupaychañsa mayisïwinakasa katuqi.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/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Jesusasti juparux sänwa: “Nayätwa jaktañasa, jakañasa, khititix nayar iyawskitu ukax jakaskakiniwa, jiwkasasa;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ukat khititix jakki, nayar iyawski ukax janipuniw jiwkaniti. ¿Jumax uk iyawstati?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 uka qillqatanaka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/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¿Khitinakarus Jesusajj templot jaqunuküna?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Judionaka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 judiöpki ukanaka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Sacerdote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Aljirinakaxa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Aljirinakaxa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—Qillqatawa —sasa, jupanakarux sänwa: ‘Utajax mayisiñ uta satäniwa, ukampis jumanakax ‘lunthatanakan p’iyapar’ tukuyapxtaxa —sasa.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 ukat juk’ampinaka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84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Jesusajj arkirinakapan kayunakapwa jariqäna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/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Jichhasti, naya Tatitumasa Yatichirimasa, kayunakam jariqxtaxa, jumanakas maynit maynikamaw kayunak jariqasipxañama.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 ukat jukʼampi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discipulonakapamp chikaw qhep qhepa cena manqʼäna. Ukajj arkirinakapampi qhep qhepa manqʼäwipjja Jesusajj yatïnwa.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mä akatjamat uma phuchʼur apantäna, ukat discipulonakapan kayunakap mayat mayat jariqañ qalltäna.</a:t>
            </a:r>
            <a:r xmlns:a="http://schemas.openxmlformats.org/drawingml/2006/main">
              <a:rPr lang="ay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Pedron turnopajj purinkäna ukhajja, Pedrojj akham sänwa: “¿Kunatsa Tatitojj kayunak jariqpacha, janiw nayajj jariqkäti!”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Jesusasti sänwa. "Jan kayunakam jariqkä ukhajja, jumasa nayampejj janiw kuna lurañas utjkaspati. Inas jichhajj jan sum amuykjjsta, ukampis mä uruw amuyapjjäta” 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"Nayaw kayunakam jariqawayta mä uñacht'äwi uñacht'ayañataki. Jichhat uksarux kayunak jariqasipxam ukat maynit maynikam luqtasir jaqinak tukupxam".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Akapachanjja, jiskʼa jaqenakajj jachʼa jaqenakaruw servipjje, ukampis janiw ukhamäkänti, Jesusajj discipulonakaparuw kayunakap jariqäna ukat jaytanukurakïnwa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jiwasanak layku jakañapa.</a:t>
            </a:r>
            <a:r xmlns:a="http://schemas.openxmlformats.org/drawingml/2006/main">
              <a:rPr altLang="en-US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Jiwasatï Jesusan discipulopästanjja, maynit maynikam yanaptʼasisakiw kusisiñasa, janiw jachʼa cheqan uñjatäñ munañasäkiti.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Mä urux mä yatiyäwiw Jesusar purinïna. “Lazarojj usutäjjewa. Jank'akiw jutapxam, qullapxam —sasa.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/>
              <a:t>¿Khitis Jesusaxa?</a:t>
            </a:r>
            <a:r xmlns:a="http://schemas.openxmlformats.org/drawingml/2006/main">
              <a:rPr altLang="en-US" lang="a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Jesusaxa</a:t>
            </a:r>
            <a:r xmlns:a="http://schemas.openxmlformats.org/drawingml/2006/main">
              <a:rPr altLang="en-US" lang="a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ukawa..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wali jachʼa jaqewa, ukampis jukʼamp jiskʼa cheqaruw puriwayi, taqeniruw taqe chuyma serviwayi.</a:t>
            </a:r>
            <a:r xmlns:a="http://schemas.openxmlformats.org/drawingml/2006/main">
              <a:rPr altLang="en-US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/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¿Khitis Jesusar kayunakap jan jariqañapatak jaytkäna?</a:t>
            </a:r>
            <a:r xmlns:a="http://schemas.openxmlformats.org/drawingml/2006/main">
              <a:rPr altLang="en-US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 sat jilata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Judas Iscariota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Pedro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/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Jichhasti, naya Tatitumasa Yatichirimasa, kayunakam jariqxtaxa, jumanakas maynit maynikamaw kayunak jariqasipxañama.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 ukat jukʼampi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85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Jesusax Qullu patat Diosar mayiskäna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Mä jukʼa jayarstʼasajja, ajanupampiw oraqer jaqontäna ukat akham sasaw mayisïna: “Awkijja, wakischi ukhajja, aka copajj nayat apaqatäpan. Ukampis janiw nayajj munkta ukhamakiti, jan ukasti jumajj munkta ukhama” sasa.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 ukat juk’ampinaka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Manqʼañ tukuyasajja, Jesusajj discipulonakapamp chikaw Getsemaní sat cheqar saräna.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discipulonakaparojj akham sänwa: “Almajjajj jiwañkamaw llakisiyäta. Aka chiqan qhiparapxam, nayamp chika uñjasipxam” sasa.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""Awkixa, wakischixa, aka copax nayat apaqatäpan. Ukampis janiw nayatakix kunjamtï munkta ukhamakiti, jan ukasti juman munañamjamawa." Jesusajj taqe chuymaw Diosar mayisïna. Ukampis discipulonakajj wali ikintatäpjjänwa.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discipulonakapar sartayasajj akham sänwa: “¿Janit mä horas nayamp chik sarnaqasipkasma? Uñtaña. Akax aljantirix katuntañatakiw juti” 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Qhepatjja, Jesusajj katjasir jutapkäna uka jaqenakaruw arkäna. Ukajj kunjamtï Diosajj munkäna ukhamarjamaw cruzan juchanakasat pagañatak jiwañajäna.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 Jesusajj janïr purinkipanwa jiwjjäna.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Jesusatakix wali llakiskañänwa, cruzan juchanakasat pagañataki, ukampis taqe chuyma istʼasirïnwa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kunattix Diosan munañapänwa.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Nayraqatax Diosan munañapaw jakäwisan phuqasini sasaw suytʼañasa.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/>
              <a:t>¿Khitis Jesusaxa?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Jesusaxa</a:t>
            </a:r>
            <a:r xmlns:a="http://schemas.openxmlformats.org/drawingml/2006/main">
              <a:rPr lang="ay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ukawa..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Jesusax janiw juchanïkiti aka uraqinxa, kunattix Diosan munañap taqe chuymaw phuqi.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Janïr katuntatäkasajj kawkirus Jesusajj mayisïna?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Jerusalén markankir templonwa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Getsemaní markanwa jikjjatasi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Markan pata utapa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Galilea quta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Getsemaní markanwa jikjjatasi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Mä jukʼa jayarstʼasajja, ajanupampiw oraqer jaqontäna ukat akham sasaw mayisïna: “Awkijja, wakischi ukhajja, aka copajj nayat apaqatäpan. Ukampis janiw nayajj munkta ukhamakiti, jan ukasti jumajj munkta ukhama” sasa.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 ukat juk’ampinaka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86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Jesusajj cruzan jiwjjänwa.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Jesusajj jachʼatwa akham säna: “Awki, amparamaruw ajayujj katuyasta” sasa. Ukham sasinx qhip qhipa samsuwayxäna.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Jesusarojj romano soldadonakan katuntatänwa, pʼeqeparuw chʼaphi corona uchasïna, sawkasipjjäna, cruza aptʼasisaw qollur jiwayañatak irpapjjäna.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Ukatxa, Jesusax pä jan wali jaqinakamp chikaw cruzan chʼakkatat uñjasïna. Jaqinakax uñch'ukis sayt'atäpxänwa, jilïrinakax jupat sawkasipxarakïnwa.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“Awki, pampacham, janiw yatipkiti kuntix lurapki ukxa.” Jesusajj jupar jiwayapkäna ukanakatak mayisïna.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akham sänwa: “¡Tukusjjewa!” Ukat Jupajj pʼeqep altʼasisaw ajayup jaytäna.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Lazaron kullakapax qhipür purinkäna uka Jesusarux akham sänwa: “Jesús, jumatix akankasmaxa, jilaxax janiw jiwkaspänti” sasa.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 horasanjja, templon cortinapajj patat aynacharu päruw chʼiyjatäjjäna. Uraqix khathatirakïnwa ukat qalanakax t’aqanuqtxarakïnwa. Jesusar chʼakkatat soldadonakajj uk uñjasajja, wal ajjsarayasipjjäna, akham sasaw jachʼat arnaqasipjjäna: “¡Cheqas jupajj Diosan Yoqapawa!”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Jan juchani Jesusajj tʼaqesisaw jiwas layku jiwäna, ukat juchanakasat pagarakïnwa.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Ukhamasti, janiw jiwas pachpa pagañas wakiskiti.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Jesusar yuspajarasawa qhispiyatäpxta.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Ukjja janiw mä ratuki armasiñasäkiti.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/>
              <a:t>¿Khitis Jesusaxa?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Jesusax Qhispiyiriwa, jupax cruzan juchanakasat jiwañampiw qhispiyistu.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¿Khitimpis Jesusax chʼakkatat uñjasïna?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Discipulonaka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Warminaka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Sacerdotenaka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 wali jaqinaka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Jan wali jaqinaka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Jesusajj jachʼatwa akham säna: “Awki, amparamaruw ajayujj katuyasta” sasa. Ukham sasinx qhip qhipa samsuwayxäna.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87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Ch’usa Sepultura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Uk istʼasajja, kutikipstasinjja Jesusaruw saytʼatäskir uñjäna, ukampis janiw Jesusätap amuyaskänti.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14. 14.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Magdalena Mariajj jiwat Jesusar uñjiriw sepulturar saräna. Ukampisa, sepulturan qalat lurat punkupajj jistʼaratäjjänwa.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 sepulturanjja janiw Jesusan cuerpopajj utjkänti. Mariajj khitis Jesusan jiwat cuerpop lunthatawayi sasaw amuyäna.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 angelajj uñstasaw jisktʼäna. —¿Kunatsa jachaskta? Mariasti sarakïnwa: “Mayniw Jesusan cuerpop lunthatawayi” 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akham sänwa: “Sepulturan qalat lurat punkup apaqapjjam” sasa. Jesusasti sarakïnwa: “Lázaro, mistum” sasa.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Ukat kuttʼankäna ukhajja, Jesusajj jakaskakïnwa. Ukampis Mariajj janiw Jesusar uñtʼkänti. Jupajj janiw Jesusajj jaktaniñap amuyaskänti.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"María..." Jesusax jawsäna ukhakiw Mariax uñt'äna. “Tatay, chiqpachapuniw jaktawayxtaxa” Jesusax jiwatapat kimsa uru qhipatwa jaktawayxäna.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Akapachanxa janiw khitis jiwatäkiti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ukat wasitat jakaña.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Ukampis Jesusa sapakiw jiwañat jaktäna, jupajj jakaskakiwa.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Jesusar iyawsirinakax jaktanipxarakiwa sasaw Bibliax qhanañchi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Jesusjam uñt’atawa.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Ukhamajj janiw suytʼäwis aptʼasiñasäkiti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wiñay jakañataqui.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/>
              <a:t>¿Khitis Jesusaxa?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Jesusax Atipjäwin Tatitupawa, jupax jiwañar atipjasaw jaktxäna.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Sepulturan Jesusajj jan utjatap uñjasajja, ¿kunsa Mariajj amuyäna?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¡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jaktawayjjewa!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¡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Akax janiw Jesusan sepulturapakiti!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¡Mayniw Jesusan jiwat cuerpop lunthatawayi!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¡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Discipulonakajj Jesusan jiwat cuerpop alasipjjäna!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¡Mayniw Jesusan jiwat cuerpop lunthatawayi!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Uk istʼasajja, kutikipstasinjja Jesusaruw saytʼatäskir uñjäna, ukampis janiw Jesusätap amuyaskänti.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14. 14.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88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Alaxpachar makhatir Jesusawa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Uk arsusinsti, jupanakan nayraqatapanwa jupar irpatäna, ukat mä qinayaw jupanakat jan imantayäna.</a:t>
            </a:r>
            <a:r xmlns:a="http://schemas.openxmlformats.org/drawingml/2006/main">
              <a:rPr lang="ay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ukanaka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Jesusan jaktatap jan yatipkäna uka discipulonakajj ajjsarañampi ukat aynachtʼañampiw uñjapjjäna.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Jiwatat jaktayat Jesusax jupanak taypiruw saytʼasïna, amparanakapsa, lakapsa uñachtʼayasaw akham säna: “Jan pächasipxamti, iyawsapxam” 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Ukat wali muspharkañawa, jiwatapat kimsa urunak qhipatxa, Lazarox mistuwayxänwa. Uk uñjasajj jaqenakajj wal kusisipjjäna, Diosarus jachʼañchapjjarakïnwa.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Ukatxa, Jesusax Awkijaruw kutt’ä sasaw säna, mä arunxa, Qullan Ajayuruw khitani sasaw arsuwayäna.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Ukat Jesusax discipulonakaparux akapachan tukusiñapkamax Jupan qhanañchiripäpxañapatakiw mayïna, suma yatiyäwinak yatiyapxañapataki, arunak yatichapxañapataki.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 uraqin taqi misioneronak tukuyasaxa, Jesusax discipulonakapan nayraqatapanwa alaxpachar saräna. Ukat mä urux aka uraqiruw kutt’ani sasaw arsuwayapxitu.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janïr Alajjpachar makatkasajj aka Oraqpachan suma yatiyäwinak yatiyapjjañapatakiw discipulonakapar mayïna.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Iglesiajj Jesusan discipulonakapan mä tamapawa.</a:t>
            </a:r>
            <a:r xmlns:a="http://schemas.openxmlformats.org/drawingml/2006/main">
              <a:rPr lang="a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Jesusan arkiripjamaxa, taqi chiqanwa suma yatiyäwinak yatiyañasa. Ukat Jesusan qhanañchiripäñasawa.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/>
              <a:t>¿Khitis Jesusaxa?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Jesusax jakaskakiwa, Diosan kupïxapan quntʼatäskiwa, ukat arsutaparjamax aka Uraqir kuttʼanxaniwa.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¿Kunsa jaktat Jesusajj discipulonakapar uñachtʼayäna?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Amparanakaru ukhamaraki kayunakaru clavo chimpunaka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Ch’aphi chimpunaka oh p’iqi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Qhipäxaru ch’ankha chimpunaka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Ajanun ch’akhanakapa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Amparanakaru ukhamaraki kayunakaru clavo chimpunaka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Uk arsusinsti, jupanakan nayraqatapanwa jupar irpatäna, ukat mä qinayaw jupanakat jan imantayäna.</a:t>
            </a:r>
            <a:r xmlns:a="http://schemas.openxmlformats.org/drawingml/2006/main">
              <a:rPr lang="ay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ukanaka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89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Qullan Ajayuw jutxi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Taqinipuniw Qullan Ajayun phuqt’ata, ukat yaqha arunak parlañ qalltapxäna, kunjamtï Ajayux ch’amanïkän ukhama.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ukanaka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 liytʼañataki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siskänjja, discipulonakajj Jerusalén markankapjjänwa. Pentecostés uru purinkäna ukhajja, taqeniw mä cheqan tantachasipjjäna.</a:t>
            </a:r>
            <a:r xmlns:a="http://schemas.openxmlformats.org/drawingml/2006/main">
              <a:rPr lang="a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/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Lazaroruw jaktayäna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jupan arunakaparjama.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Jiwasajj mä uruw jiwañasa, ukampis Jesusar creyipjjatap laykuw jaktjjañasa.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Jiwatat jaktañ suytʼäwimpi jakasir cristiano jaqïñamawa.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Mä akatjamat mä jachʼa thaya thaytʼirjamaw mä istʼasïna, ukat kawkhantï qontʼatäsipkäna uka utaruw phoqantäna.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Ukat ukxarusti sapa maynin p’iqiparux nina laxraw utjäna, ukat taqiniw Qullan Ajayumpi phuqantatäpxäna ukat yaqha arunak parlañ qalltapxäna.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Taqeniw muspharapjjäna, ukhaw Pedrojj Jesusat ukat suma yatiyäwinakat jupanakar yatiyañ qalltäna.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Jaqenakajj suma yatiyäwinak istʼasaw arrepentisipjjäna, bautisasipjjäna. Uka urojja, 3.000 jila jaqenakaw bautisasipjjäna.</a:t>
            </a:r>
            <a:r xmlns:a="http://schemas.openxmlformats.org/drawingml/2006/main">
              <a:rPr lang="a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Jesusax Qullan Ajayuruw arkirinakapar khitäna.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Qullan Ajayuw Pedrorux yatiñ kankañamp ch'am churäna, ukhamat suma yatiyäwinak yatiyañapataki.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Qullan Ajayux taqi khitinakatix Jesusar iyawsapki ukanakan chuymapankiwa.</a:t>
            </a:r>
            <a:r xmlns:a="http://schemas.openxmlformats.org/drawingml/2006/main">
              <a:rPr lang="a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Jan armasimti, Qullan Ajayuw yatiñ kankañ churistu, jan axsaras suma yatiyäwinak yatiyañasataki, kunjamtï Pedror yatiñampi chʼamampi churki ukhama.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/>
              <a:t>¿Khitis Jesusaxa?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Jesusax Qullan Ajayuw taqi khitinakatix jupar iyawsapki ukanakarux khithawayistu, jiwasanakar yanapt’añapataki.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¿Kunsa Qullan Ajayux purinkäna ukhaxa, ¿kunsa istʼapxäna?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trompeta phust’aña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qhixu qhixu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mä jach’a thaya thayt’ayaña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mayisïwinakan ist’asitapa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mä jach’a thaya thayt’ayaña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Taqinipuniw Qullan Ajayun phuqt’ata, ukat yaqha arunak parlañ qalltapxäna, kunjamtï Ajayux ch’amanïkän ukhama.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ukanaka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 liytʼañataki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90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Felipex Etiopía markankir jaqiruw Evangelio yatiyäna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Ukatsti Felipex uka pachpa Qullan Qillqatampiw qalltäna, ukat Jesusat suma yatiyäwinak yatiyarakïna.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ukanaka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/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4000"/>
              <a:t>Aka wawaxax jiwatäxänwa, jaktanxa; chhaqtatäjjänwa, jikjjatasirakiwa’ sasa. Ukatwa fiesta lurañ qalltapxäna.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 ukat 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/>
              <a:t>¿Khitis Jesusaxa?</a:t>
            </a:r>
            <a:r xmlns:a="http://schemas.openxmlformats.org/drawingml/2006/main">
              <a:rPr altLang="en-US" lang="a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Jesusax jakañ apnaqiriw jiwatanakar kutt’ayaraki.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Mä urux Tatitun mä angelapaw Jesusar iyawsiri Feliperux säna “Sur tuqir saram thakiru-wasara thakiru” sasa.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Jupax sur toqenkir wasar pamparuw qalltäna kunjamtï angelajj siskäna ukhama. Kunatsa angelajj khitanïna sasaw jisktʼasïna </a:t>
            </a: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 tiemponjja, Etiopía markan markapatak qollqe uñjir eunucojj carron saraskäna, Isaías profetan qellqatanakap liytʼaskäna. Felipejj jakʼachasisin jisktʼäna. — ¿Kuntï liytʼkta uk amuyasmati?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Jupajj akham sänwa: “¿Kunjamatsa amuyaristjja, jan khitis qhanañchtʼkitaspa ukhajja?” Felipejj uka pachpa Qellqatatwa qalltäna ukat Jesusat suma yatiyäwinak yatiyarakïna.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Etiopía markankir jaqejj Jesusar katoqasajj wali kusisitaw markapar kuttʼjjäna. Felipex Qullan Ajayuruw yuspäräna, jupar ukar irpatapata.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Felipex janiw sum amuytʼirjamäkänti, jan ukasti Qullan Ajayun kamachiparjamaw istʼäna. Ukhamajj etiopía markankir jaqerojj suma yatiyäwinak yatiyaspäna.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Awisax jan amuyañjamäki uka jan waltʼäwinwa jikxatastanxa.</a:t>
            </a:r>
            <a:r xmlns:a="http://schemas.openxmlformats.org/drawingml/2006/main">
              <a:rPr lang="a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 jumatï Diosar confiyasma ukat uka horasansa Qullan Ajayun istʼasma ukhajja, iyawsäwin jaqëraksnawa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khitinakatix suma yatiyäwinak yatiyapki ukanaka.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/>
              <a:t>Khitis Jesusaxa 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Jesusaw khitimpis jikisiñasa uk sum apasiñatak pʼeqtʼi.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¿Kunas Etiopía markankir eunucojj Felipejj pʼeqtʼañapatak jikiskäna?</a:t>
            </a:r>
            <a:r xmlns:a="http://schemas.openxmlformats.org/drawingml/2006/main">
              <a:rPr lang="a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Jupaw ejercito pʼeqtʼirïna.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Jupax markapan manq’a phayt’iritaynawa.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Jupaxa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ukawa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ukana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apxaruña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jupana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markanxa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qulli.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Jupaw markan yupaychäwip apnaqäna.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Jupax markapan qullqip uñjiritaynawa.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Ukatsti Felipex uka pachpa Qullan Qillqatampiw qalltäna, ukat Jesusat suma yatiyäwinak yatiyarakïna.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ukanaka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91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Saúl reyejj Jesusampiw jikisi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¿Qhawqha urunakas pasawayxi Lazarojj Jesusan jutkäna ukhat jiwatapatjja?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mä uru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pä uru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kimsa uru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pusi uru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kimsa uru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Uraqir liwxatasinxa, mä aru ist'äna: “Saulo, Saulo, ¿kunatsa arknaqapxista?”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ukanaka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4. 4.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Ukanjja, Saúl sat mä jaqew utjäna, jupajj Jesusar creyirinakarojj uñisïnwa, iglesiarus uñisïnwa.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Saulajj Jesusar wal uñisïna, ukatwa Damasco markar cristianonakar katuntañatak saräna.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Damasco markar sarkasajj mä akatjamatwa alajjpachat mä qhanajj jupar muyuntäna. Mä aru ist’äna: “Saúl, Saúl, ¿kunatsa arknaqapxista?”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Saulajj akham sänwa: “¿Khitiraktasti Tatay?” “Nayax Jesusätwa, jumanakax arknaqapxtaxa.” Jesusan jakatapatjja, Saulajj wal muspharäna. Jesusajj jiwatäkaspas ukhamwa amuyäna.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Jesusampi uñtʼasir Saúl chachajj machaq jaqëjjänwa. Ukatwa Pablo Apóstol tuküna, jupajj jan judiöpki ukanakar suma yatiyäwinak yatiyañatakejj wal chʼamachasïna, Biblian walja libronakwa qellqarakïna.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Saúl chachajj iglesiar arknaqir jaqënwa, ukampis Diosajj apóstol sasaw säna.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Jesusar uñtʼir Saúl chachajja, nayrat sipansa mayjänwa.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Kuna mayjt’äwinaksa jumax lurawaytaxa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Jesusampi uñt’asiwaykta ukhatpacha?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Jesusamp jikisipki ukanakajja, nayrat sipansa yaqha jakäwimpiw jakapjjañapa.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/>
              <a:t>¿Khitis Jesusaxa?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Jesusaw Saúl chachjam jan wali jaqinakar pampachäna, jawsasin irnaqirinakjam uttʼayarakïna.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¿Kunatsa Saúl reyejj Damasco markar saräna?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Cristianonakar katuntañataki.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Mä viaje lurañataki.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Mä yupaychäwi utjañapataki.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Evangelio yatiyañataki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Cristianonakar katuntañataki.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Uraqir liwxatasinxa, mä aru ist'äna: “Saulo, Saulo, ¿kunatsa arknaqapxista?”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ukanaka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4. 4.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/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Jesusasti juparux sänwa: “Nayätwa jaktañasa, jakañasa, khititix nayar iyawskitu ukax jakaskakiniwa, jiwkasasa;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ukat khititix jakki, nayar iyawski ukax janipuniw jiwkaniti. ¿Jumax uk iyawstati?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 uka qillqatanaka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92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Pablon suma amigopänwa, Bernabe.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Ukampis Bernabeax apostolanakan ukar irpäna. Kunjamsa Saulax sarkasax Tatitur uñjäna, Tatitux jupamp parläna, ukat kunjamsa Damasco markan jan axsaras Jesusan sutipxar yatiyäna uk yatiyäna.</a:t>
            </a:r>
            <a:r xmlns:a="http://schemas.openxmlformats.org/drawingml/2006/main">
              <a:rPr lang="ay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ukanaka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 ukat juk’ampinaka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Pablojj Jesusamp uñtʼaskäna uka qhepatjja, Jesusan discipulonakapamp jikisiñwa munäna.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 Jesusan discipulonakapajj Pabloruw ajjsarapjjäna. Kunattix janiw yatipkänti, Pablox Jesusamp jikiskäna uka qhipatwa Jesusar iyawsäna.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Bernabeax Pabloruw yanaptʼäna. “¡Chiqpachansa Jesusampi uñtʼasisinxa qʼal mayjtʼxäna!”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—¡Pablorux Damasco markan yatiyir uñjaraktwa, ukaruw cristianonakar katuntañatak saratayna! Discipulonakajj jankʼakiw Pablomp amigopäpjjäna.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 qhepatjja, Bernabeampi Pablompejj suma amigonakäjjapjjänwa, ukatwa Diosan arunakap yatiyañatakejj oraqpachar sarapjjäna.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Pablox iglesiar arknaqirïnwa, Jesusampiw jikisisin machaq jaqir tuküna, ukampis jaqinakax janiw iyawsapkänti.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 Diosaw Bernabear wakichtʼäna ukat lurarakïna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Pablotakix mä suma irnaqir masipawa.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Pablompi Bernabeampixa, iyawsäwin suma amigopäñasawa ukat maynit maynikam yanaptʼasiñasawa.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/>
              <a:t>¿Khitis Jesusaxa?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Jesusajj...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Jesusax mä amigoruw khithanistu, jupaw jan waltʼäwinakan uñjasisax yanaptʼistaspa.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¿Khitis Pablor yanaptʼäna, jan waltʼäwin uñjasisajj amigopäjjarakïna?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Bernabe sat chachan sutipa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Felipe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Bernabe sat chachan sutipa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74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Jesusan uñnaqapar tukuyatapa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Ukampis Bernabeax apostolanakan ukar irpäna. Kunjamsa Saulax sarkasax Tatitur uñjäna, Tatitux jupamp parläna, ukat kunjamsa Damasco markan jan axsaras Jesusan sutipxar yatiyäna uk yatiyäna.</a:t>
            </a:r>
            <a:r xmlns:a="http://schemas.openxmlformats.org/drawingml/2006/main">
              <a:rPr lang="ay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ukanaka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 ukat juk’ampinaka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93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Dorcas, jupax jaktxataynawa.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Pedrox taqiniruw utat khitäna; ukatsti qunqurtʼasisaw Diosar mayisïna. Jiwat warmir uñtasasti akham sänwa: “Tabita, sartam” sasa. Nayranakap jist’arasaw Pedror uñjasax qunt’asïna.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ukanaka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Ukanjja, Dorcas sat mä discipulow utjäna, jupajj askinak lurirïna, pisinkirinakarus yanaptʼarakïnwa.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Niya uka tiemponwa usuntasin jiwjjäna. Vecinonakapax wali llakitaw Pedror kutt’ayapxäna.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Pedrojj purinkäna ukhajja, taqe khitinakatï jupamp yanaptʼatäpkäna ukanakajj jachtʼasipjjäna, regalot katoqkäna uka isinak uñachtʼayasa.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Pedrox taqiniruw utat khitäna; ukatsti qunqurtʼasisaw Diosar mayisïna.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“¡Dorcas, sartam!”, sasaw Pedrox säna. Nayranakap jist’arasaw Pedror uñjasa qunt’asïna. Uk uñjasax taqiniw kusisipxäna ukat uka ayllun walja jaqinakaw Jesusar iyawsapxäna.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Pedrojj Jesusan discipulopänwa, ukat kuntï Jesusajj lurkäna uk phoqañwa yateqäna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kunapachatix jupax aka uraqinkkäna ukhaxa.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discipulonakapar akham sänwa: “Jupajj ukhamarakiw lurapjjani” sasa.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Jiwasajj Jesusan arkiripätanwa.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Kuntï Jesusajj aka markan lurkäna uk yateqañasawa ukat amtañasarakiwa, Jesusjamarakiw lurañasa.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/>
              <a:t>¿Khitis Jesusaxa?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Jesusajj...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discipulonakaparojj chʼam churi, ukhamat suma yatiyäwinak yatiyapjjañapataki.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Ukanwa jupanakan nayraqatapan mayjtʼayatäjjäna. Ajanupasti intirjamaw qhant’äna, isipas qhanar uñtat janq’uruw tukurakïna.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2. Ukaxa mä juk’a pachanakwa lurasi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Pedrox Dorcas markar purinkäna ukhaxa, jaqinakax llakitaw jikxatasipxäna ukat kuns uñachtʼayapxäna?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Dorcasan lurat isinakxa.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Manqʼanakjja, Dorcas chachajj lurkatayna.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 chachan wawapa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Dorcas chachan cartapa.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Dorcasan lurat isinakxa.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Pedrox taqiniruw utat khitäna; ukatsti qunqurtʼasisaw Diosar mayisïna. Jiwat warmir uñtasasti akham sänwa: “Tabita, sartam” sasa. Nayranakap jist’arasaw Pedror uñjasax qunt’asïna.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ukanaka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94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Cornelio, mä jan judiöpki uka Qhispiyata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Pedromp chika jutapkäna uka circuncidat iyawsirinakajja, Qullan Ajayun churäwipajj jan judiöpki ukanakarus wartatätap laykojj wal muspharapjjäna.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10: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Cesarea markanjja, Cornelio sat mä jaqew utjäna, jupajj Regimiento Italiano sasin uñtʼatäki uka cheqan centurionänwa.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Jupasa ukat taqpach familiapas Diosar yupaychiri ukat Diosar ajjsarirïpjjänwa; jan waltʼäwin uñjasipkäna ukanakarojj taqe chuymaw churäna, Diosarus sapa kutiw mayisïna.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Mä urojja, Corneliojj Diosan arup istʼasïnwa. “Pedro sutini jaqir khithapxam.”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Uka tiemponjja, Pedrojj oracionan mä vision uñjarakïna. Diosajj alajjpachat judionakan jan manqʼañjamäki uka animalanak churäna ukat manqʼañapatakiw mayïna.</a:t>
            </a:r>
            <a:r xmlns:a="http://schemas.openxmlformats.org/drawingml/2006/main">
              <a:rPr lang="ay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“Diosan qʼomachataparojj jan qʼañu samti” sasa.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Qhepatjja, Pedrojj Cornelio chachan khitkäna uka jaqenakar arktasaw Cornelion utapar sarjjäna.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Pedrox jupanakar Jesusat yatiyäna ukat suma yatiyäwinak Cornelioru ukat familiaparu yatiyäna. Ukatsti Qullan Ajayux jupanakxar saraqanïna. Jupax uk uñakipt’asaw amuyasïna; "¡Jesusar iyawsapjjani ukhajja, ¡jan judiöpki ukanakas qhespiyatäpjjaspawa!”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Pedrojj judionakakiw Jesusar creyipjjaspa ukat qhespiyatäpjjaspa sasaw amuyäna.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Ukampis Diosan suma yatiyäwipax janiw taqi akapachankir jaqinakar yaqhachkiti.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Akapachankir taqiniruw suma yatiyäwinak yatiyañasa, ukhamat qhispiyatäpxañapataki.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Jesusasti Pedrompiru, Santiagompiru, Juanampiruw irpäna, ukatsti sapakiw mä jachʼa qollur makatapjjäna.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/>
              <a:t>¿Khitis Jesusaxa?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Jesusajj...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taqe khitinakatï jupar creyipki ukanakaruw qhespiyasiñ churi, kawkïr markatänsa, kawkïr jachʼas utjchi.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¿Kunsa Pedrojj oracionan uñjäna?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Jesusax alaxpachat saraqaski.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Bibliajj alajjpachat saraqaski.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Angelanakax alaxpachat saraqanipxi.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Judionakan jan manqʼañjamäki uka animalanakaw alajjpachat saraqanipjjäna.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Judionakan jan manqʼañjamäki uka animalanakaw alajjpachat saraqanipjjäna.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Pedromp chika jutapkäna uka circuncidat iyawsirinakajja, Qullan Ajayun churäwipajj jan judiöpki ukanakarus wartatätap laykojj wal muspharapjjäna.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10: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95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Himnos q’ucht’aña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carcelansa ukhamaraki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Niya chika arumaw Pablompi Silasampi Diosar mayisipkäna ukat qʼochunak qʼochupkäna, ukat mayni katuntat jaqenakas jupanakar istʼasipkäna.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ukanaka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Pablompi Silasampixa, Filipe markan suma yatiyäwinak yatiyañatakix taqi chʼamampiw chʼamachasipxäna. Ukampis uñisiri jaqinakax Pablompir Silasampir jawqʼjasaw carcelar jistʼantapxäna.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Pablompi Silasampix carcelankkasax Diosar mayisipxäna ukat jachʼañchapxarakïna. Carcelankir jaqenakajj taqeniw uk istʼapjjäna.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Ukat mä akatjamat mä jachʼa uraq khathatiw utjäna, ukatwa carcelan taqpach punkunakapajj jistʼarasïna. Carcela uñjirix wal llakisïna, kunattix katuntat jaqinakax qhispipxiw sasaw amuyäna.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Pablox akham sasaw jachʼat arsüna: “¡Jan llakisimti! ¡Taqiniw akankxapxta!” “Tata, ¿kunsa nayajj qhespiyasiñatakejj lurañaja?” —sasawa Carcela uñjirixa jiskt’äna.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"¡Tatitu Jesusar iyawsam. ¡Ukhamajj jumasa familiamasa qhespiyatäpjjätawa!" Uka arumax carcela uñjirix jupanakar apxarusinx usuchjatanakap jariqäna; ukatsti jankʼakiw familiapampejj bautisasipjjäna.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Ukanwa jupanakan nayraqatapan mayjtʼayatäjjäna. Ajanupasti intirjamaw qhant’äna, isipas qhanar uñtat janq’uruw tukurakïna.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Pablompi Silasampix janiw aynachtʼapkänti, Diosat mayisipxäna, jachʼañchapxarakïna,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jiwayañkama jawqʼjatäpkchïnsa.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Ukatxa, Diosax carcelan punkup jistʼarasaw suma yatiyäwinak yatiyapxañapatak mä chʼam churäna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carcela uñjiriru ukhamaraki familiaparu.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Kunapachatï jan waltʼäwinakan uñjasiraktanxa, ukhamaraki.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Ukat janitï aynachtʼkäta ukat mayisiñaru ukat jachʼañchäwir sarkäta ukhajja, Diosaw qhespiyapjjätam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muspharkañawa.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/>
              <a:t>¿Khitis Jesusaxa?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Jesusajj...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taqe jan waltʼäwinakaru, jan waltʼäwinakar atipjañatakiw chʼam churitu.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¿Kunsa Pablompi Silasampix carcelan lurapxäna??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Jupanakax jachapxänwa.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Jupanakajj jakañap laykuw achiktʼasipjjäna.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Jupanakax aynacht’apxänwa.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Jupanakajj Diosar mayisipjjäna, qʼochunaksa qʼochupjjäna.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Jupanakajj Diosar mayisipjjäna, qʼochunaksa qʼochupjjäna.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Niya chika arumaw Pablompi Silasampi Diosar mayisipkäna ukat qʼochunak qʼochupkäna, ukat mayni katuntat jaqenakas jupanakar istʼasipkäna.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ukanaka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96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Pablox Evangelio Reyiruw yatiyäna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Pablox akham sasaw jaysäna: “Jan ukax mä jukʼa tiempotakis jan ukax jaya tiempotakis Diosaruw mayipxsma, jan jumanakaki, jan ukasti taqi khitinakatix jichhürunakan istʼapkitu ukanakax kunjamäsktsa ukhamakïpxañapataki, jan ukasti uka cadenanakanïpxañapataki” sasa.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ukanaka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Pablox suma yatiyäwinak yatiyäna ukat qhiparux Jerusalén markan katuntat uñjasïna. Agripa reyejj katuntat Pablon juchanakapatwa jisktʼäna.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“¡Juma pachpaw parlañamatak permiso utjtam!” Agripajj Pablor arjjatañ qalltañatakejj mä tiempo churäna.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Pablojj uka tiempon suma yatiyäwinak yatiyañatakiw yanaptʼäna. —¡Ay rey, jumax nayampjamäñamatakiw suyt'askta, jan ukasti uka cadenanakampiw tukusma!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Reyejj Pablon janiw kuna juchsa jikjjatkänti. Pablox Roma markar sarañ munäna ukat Emperadorar evangelio yatiyañ munäna..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Ukapachaw Moisesampi Elíasampix Jesusamp parltʼasis uñstapxäna.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Qhepatjja, Pablojj romano emperadoraruw achiktʼasïna. Pablojj katuntatänwa, ukatwa Roma markan emperadorapar sarañatak mä barcor makatäna.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Pablox katuntatänwa, ukampis jachʼa jachʼa tukusaw suma yatiyäwinak yatiyäna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reyin nayraqatapan jupa pachpaw juchañchatäna.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Kunattix suma yatiyäwinakat janiw phinqʼaskänti, ukat jachʼa jachʼa tukuñ chiqaw sasaw iyawsäna.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Khitinakarutï jikisktan ukarjamaw Jesusan Evangeliopat jan ajjsarasa ukat jan ajjsartʼas yatiyañasa.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/>
              <a:t>Khitis Jesusaxa 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Jesusajj...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Jesusax akapachankir jachʼa jaqit sipansa jukʼamp jachʼawa.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Pablor juchañchatäkäna uka reyejj arstʼañapatak mä oportunidad churkäna ukhajja, ¿kunsa Pablojj luräna?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Jesusan Evangeliop yatiyäna.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Jan wali jaqiruw juchañchäna.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Jupax antutatäñapatakiw mayitayna.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Jupax Diosat mayisïna, qʼuchunaksa qʼuchtʼarakïna.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Jesusan Evangeliop yatiyäna.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Pablox akham sasaw jaysäna: “Jan ukax mä jukʼa tiempotakis jan ukax jaya tiempotakis Diosaruw mayipxsma, jan jumanakaki, jan ukasti taqi khitinakatix jichhürunakan istʼapkitu ukanakax kunjamäsktsa ukhamakïpxañapataki, jan ukasti uka cadenanakanïpxañapataki” sasa.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ukanaka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97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¡Uka Barcojj Chhaqtatäjjewa!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ukat sarakïnwa: ‘Pablo, jan axsaramti’ sasa. Jumaw Cesaran nayraqatapan juchañchatäñama; Diosax khuyapayasiñampiw taqi khitinakatï jumamp chik sarapki ukanakan jakañap churapxtam’ sasa.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ukanaka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24. 24.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Pablorojj mayni katuntat jaqenakamp chikaw barcot Roma markar apapjjäna.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 uka barcojj thaya thaytʼanjjatap laykojj umaruw chhaqtjjäna. Taqinipuniw axsarañat khathatipxäna.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Pablox Diosaruw mayisïna ukat jaqinakar yatiyarakïnwa. "Jan axsaramti. Diosax janiw khitis jiwkaniti sasaw säna".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Qhixu qhixu taypit mä aruw säna: “Akax nayan munat Yuqaxawa; jupampiw nayajj wali kusisita. ¡Jupar istʼapjjam!”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 barcojj umaruw chhaqtjjäna, ukampis kunjamtï Pablojj siskänjja, taqeniw uka islar puripjjaspäna, janiw mä jaqes jiwaskänti.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Pablox uka islaruw Jesusat yatiyäna ukat Diosar jachʼañcharakïna.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Pablox Diosar mayisïna, mayninakar chʼamañchtʼirïna, jan waltʼäwinakan uñjaskäna ukhasa, barcox niyaw chhaqtxañapäna.</a:t>
            </a:r>
            <a:r xmlns:a="http://schemas.openxmlformats.org/drawingml/2006/main">
              <a:rPr lang="a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Qhepatjja, taqeniw qhespiyatäpjjäna,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kunjamtï Pablox siskänxa ukhama.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Diosan markapajja, Diosan munañap akapachar mayisiña toqe yatiyañapawa, Diosan qhespiyatäñapsa suma yatiyäwinak yatiyañapawa.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/>
              <a:t>¿Khitis Jesusaxa?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akapachan taqe kunatï jakaski ukanakan dueñopawa. Janiw kunas jupar jan permiso churasajj jiwkiti.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 barcojj tifónamp jikiskäna ukhajja, ¿kunsa Pablojj luräna?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Jupax jachäna.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Jupax qutaruw jaltawayxäna.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Jupax piloto ukamp nuwasïna.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Diosaruw mayisïna.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Diosaruw mayisïna.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ukat sarakïnwa: ‘Pablo, jan axsaramti’ sasa. Jumaw Cesaran nayraqatapan juchañchatäñama; Diosax khuyapayasiñampiw taqi khitinakatï jumamp chik sarapki ukanakan jakañap churapxtam’ sasa.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Hechos ukanaka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24. 24.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98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Pablon Onesimotak achiktʼasitapa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Nayajj Onésimo yoqajatwa achiktʼassma, jupaw nayajj cadenanakamp chintʼatäkayäta ukhajj wawajäjjäna.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 ukat juk’ampinaka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Onesimo chachajj Filemón chachan yanapiripänwa. Ukampis jan uywiripan permisopampiw Roma markar jamasat mistuwayxäna.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Onesimo chachajja, Roma markan carcelan jistʼantat Pablompiw uñtʼasïna. Pablox suma yatiyäwinak yatiyäna, ukat Jesusaruw iyawsäna.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 ist’asinsti, wali mulljataw ajanup uraqir liwxatapxäna. Jesusajj akham sänwa: “Jan ajjsaramti” sasa. Uñkatasasti janiw khitirus uñjapkänti, jan ukasti Jesusaruw uñjapxäna.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Pablox Onesimorux Filemon uywiripan ukar kutt’añapatakiw säna, ukat perdón mayiñapataki. Ukat Pablox Onesimorux Jesusar iyawsirjamaw jakañama sasaw säna.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Onesimojj wal llakisïna. Kunattix uka tiemponxa, qhispit uywatarux dueñopaw jiwayatayna.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Pablox Onesimotakix mä carta qillqatayna, Filemon uywiriparux perdonañapataki. Aka cartajj Biblian ‘Filemon’ satawa.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Pablox Onesimompi Filemonampix tʼunjatäpkäna uk wasitatwa mayachtʼäna. Onesimo chachajja, Filemonarojj perdón mayïna, ukat Filemonajj Onesimo chacharuw perdonäna.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Jan walinak lurasajj perdón mayiñasawa.</a:t>
            </a:r>
            <a:r xmlns:a="http://schemas.openxmlformats.org/drawingml/2006/main">
              <a:rPr lang="a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Ukat maynitï jan walinak lurchistu ukhajja, perdonañasarakiwa.</a:t>
            </a:r>
            <a:r xmlns:a="http://schemas.openxmlformats.org/drawingml/2006/main">
              <a:rPr lang="a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Ukwa jaqenakajj Jesusar creyipjje.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/>
              <a:t>¿Khitis Jesusaxa?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Jesusajj...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kawkhantï nuwasiñanaka ukat chʼajjwañanakas utjki uka cheqanakan sumankaña ukat sumankthapiñ apaniwayi.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¿Khitimpis Onesimox Roma markan jikisïna, kunapachatix Filemón dueñopat jaltxatayna?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Bernabe sat chachan sutipa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Pablo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Nayajj Onésimo yoqajatwa achiktʼassma, jupaw nayajj cadenanakamp chintʼatäkayäta ukhajj wawajäjjäna.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 ukat juk’ampinaka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99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Timoteo, Pablon Discipulopänwa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Nayax taqi chuyma iyawsäwimat amtasiyätwa, uka iyawsäwix nayraqat Lois mamaman ukhamarak Eunice mamaman jakasïna, jichhax jumamp chikaw jakasiraki, sasaw amuyta.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2Timoteo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Pablojj Timoteo sat mä discipulonïnwa. Timoteox jiskʼatpachaw Pablomp chika misionerjam irnaqtʼawayi.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Mä jaqiw utjäna, jupax pä yuqall wawanirakïnwa. Payïr yoqapajj nayratpach uka yänakat qollqep churañapatakiw awkipar mayïna.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jaqer uñtataw aka oraqenkäna, ukampis Jupajj Diosarakiwa.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Kunjämtix Diosax discipulonakapar qullun siskäna ukhama.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Jesusarux Diosan Yuqapjamaw iyawsañasa ukat sum istʼañasawa.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Carcelankkäna uka Pablojj niya jiwañampïskatap yatïnwa, ukatwa wali munat Timoteo discipulopar mä carta qellqäna.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 cartanjja, kunjamsa Timoteojj iglesian serviriparjamajj iyawsirinakar yatichañapa sasaw qhanañchasïna.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Timoteosa ukat iyawsirinakasa Pablon cartap liytʼasaw arknaqatäsajj tukuyañkamajj jan iyawsäwip aptʼasiñ amtapjjäna.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Ukhamasti Pablon iyawsäwipax Timoteo discipuloparuw katuyasiwayi, ukat wasitat iglesianakaru.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Evangelistanakaruw yuspajarañasa, jupanakax evangelio yatiyapxitu ukat yatichirinakarus Diosan arupat yatichapxitu, iyawsäwisax iglesiasax jilxattawayiwa.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Jichhax iyawsäwis yatiyañasawa, ukat yatiqawayktan uka Diosan arup yatichañasarakiwa.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/>
              <a:t>¿Khitis Jesusaxa?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Jesusax jaktxiwa ukat wiñayatakiw jakaski, iglesianakampi, iyawsirinakampi, jupar iyawsirinakampi.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¿Khitinakarus Pablojj jiwañap uru jakʼachasisin uka carta qellqäna?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Timoteo jilatampi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Silas sat chacha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Timoteo jilatampi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Nayax taqi chuyma iyawsäwimat amtasiyätwa, uka iyawsäwix nayraqat Lois mamaman ukhamarak Eunice mamaman jakasïna, jichhax jumamp chikaw jakasiraki, sasaw amuyta.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2Timoteo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100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Juanax mä muspharkañ uñjäw uñjäna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Khititix ukanak qhanañchki ukax siwa: “Jïsa, niyaw jutä” sasa. Amén. Jutam, Tatit Jesusa.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Apocalipsis qillqata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20. 20.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/>
              <a:t>¿Khitis Jesusaxa?</a:t>
            </a:r>
            <a:r xmlns:a="http://schemas.openxmlformats.org/drawingml/2006/main">
              <a:rPr altLang="en-US" lang="a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Jesusaw mä jachʼa uñnaqtʼan suma kʼajkirïna.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 iglesian arknaqatapajj urut urutjamaw jukʼamp jan waltʼayäna. Taqe discipulonakapajj iyawsäwinïsajj martirioruw jiwayapjjäna, Juanajj sapakiw Patmos markan jistʼantatäjjäna.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Mä urojja, trompetar uñtat mä jachʼa aru istʼäna, ukanjja akham sänwa: “Kuntï uñjapkta uk mä rollor qellqtʼam ukat paqallqo iglesianakar apayapjjam” sasa.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Juanax Jesusar uñjarakïnwa. Jesusajj mä reyin uñnaqapänwa, jupajj akapachan taqe chʼamanirakïnwa.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Juanax machaq alaxpacha, jutir machaq uraqi uñjäna. Janiw kuna jan walis utjkaniti, janirakiw llakisiñas utjkaniti, Diosampi kusisiñas utjapuniniwa.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Juanax taqi uka visionanak qillqäna, iglesianakaruw qillqarakïna. “¡Iyawsapxam, Tatitux wasitat jutaniwa!” Akax Biblian qhip qhipa libropawa, Apocalipsis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wasitatwa aka oraqer kuttʼani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mä juezjama mä uruxa.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 tiemponjja, khitinakatï jan creyipkäna ukanaka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Jesusan wiñay t'aqhisiña,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Jesusar iyawsirinakax kusisipxani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Wiñay jakaña Kusisiñampi.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¿Jesusan wasitat jutañap suyasktati?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 suytʼäwejj janiw aptʼasiñasäkiti, jan ukasti aka Oraqen tukuyañkamaw iyawsäwis utjañapa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/>
              <a:t>¿Khitis Jesusaxa?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Jesusajj...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wasitatwa aka oraqer reyjam kuttʼani, taqe kunsa taripjjani, wiñayatakiw taqe kuns apnaqjjani.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Kawkhantï Juan discipulojj jistʼantatäkäna uka islajj ¿kun sutinïpachasa?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 markanwa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Hawai markanwa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Kittim ukat juk’ampinaka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 markanwa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Patmos markanwa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Khititix ukanak qhanañchki ukax siwa: “Jïsa, niyaw jutä” sasa. Amén. Jutam, Tatit Jesusa.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Apocalipsis qillqata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20. 20.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Jichhürunakan...</a:t>
            </a:r>
            <a:r xmlns:a="http://schemas.openxmlformats.org/drawingml/2006/main">
              <a:rPr altLang="en-US" lang="a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Yant'a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¿Khitis Jesusan uñnaqap mayjtʼayasiñap jan uñjkäna?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Santiago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Tomás sat chacha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Tomás sat chacha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Ukanwa jupanakan nayraqatapan mayjtʼayatäjjäna. Ajanupasti intirjamaw qhant’äna, isipas qhanar uñtat janq’uruw tukurakïna.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2. 2. Ukaxa mä juk’a pachanakwa lurasi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75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Jesusaxa</a:t>
            </a:r>
            <a:r xmlns:a="http://schemas.openxmlformats.org/drawingml/2006/main">
              <a:rPr lang="ay" altLang="en-US" sz="4400"/>
              <a:t> </a:t>
            </a:r>
            <a:r xmlns:a="http://schemas.openxmlformats.org/drawingml/2006/main">
              <a:rPr lang="ay" altLang="ko-KR" sz="4400"/>
              <a:t>Wawanakaru munasiña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Uk uñjasajja, Jesusajj wal colerasïna. Jupanakarux sänwa: —Wawanakanakax nayar jutapxpan, jan jark'apxamti, Diosan qhapaq markapax akanakankiwa —sasa.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 ukat jukʼampi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Mä awk taykax Jesusan bendiciñapatakiw wawapar Jesusan ukar irpäna.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Ukatsti, Jesusan discipulonakapajj cheqañchapjjänwa. “¿Kunjamarak wawamar Jesusar irpañ atinasti?”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 uñjasajja, wali coleratapuniw Jesusajj säna.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“Janiw wawanakar nayar jutapjjañapatak jarkʼamti. Diosan Reinopajj aka wawanakankiwa.!”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 uka yoqajj jaya markan taqe yänakap ina chʼusar aptʼasisaw jan walin uñjasjjäna.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“Khititix mä jisk’a wawar uñtat Diosan reinopar jan katuqkani ukax janipuniw mantakaniti” Ukat wawanakarux amparapamp luqxatasin bendicirakïna.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Diosan Reinopajj uka wawanakankiwa sasaw Jesusajj säna.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Diosar munasiri wawanakar tukuñäni ukat Jesusar istʼasirïñäni, qʼoma, cheqapar sarnaqer jaqenakar jan aptʼasa,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ukat chiqpach chuyma wawa.</a:t>
            </a:r>
            <a:r xmlns:a="http://schemas.openxmlformats.org/drawingml/2006/main">
              <a:rPr altLang="en-US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/>
              <a:t>¿Khitis Jesusaxa?</a:t>
            </a:r>
            <a:r xmlns:a="http://schemas.openxmlformats.org/drawingml/2006/main">
              <a:rPr altLang="en-US" lang="a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Jesusaxa</a:t>
            </a:r>
            <a:r xmlns:a="http://schemas.openxmlformats.org/drawingml/2006/main">
              <a:rPr altLang="en-US" lang="a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ukawa..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Jesusaw wawanakar munasi, wali askit uñji ukat bendicirakiwa.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Wawanakajj Jesusan ukar sarañ munapkäna ukhajja, ¿kunsa discipulonakajj lurapjjäna?</a:t>
            </a:r>
            <a:r xmlns:a="http://schemas.openxmlformats.org/drawingml/2006/main">
              <a:rPr altLang="en-US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Jupanakajj wali kusisitaw katoqtʼapjjäna.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Jupanakasti Jesusan ukar jan sarapjjañapatakiw cheqañchapjjäna.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Jupanakax wawanakarux Jesusar uñt’ayapxäna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Manq'a churasax utaparuw khithapxäna.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Jupanakasti Jesusan ukar jan sarapjjañapatakiw cheqañchapjjäna.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Uk uñjasajja, Jesusajj wal colerasïna. Jupanakarux sänwa: —Wawanakanakax nayar jutapxpan, jan jark'apxamti, Diosan qhapaq markapax akanakankiwa —sasa.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 ukat jukʼampi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76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Jesusajj Bartimeo sat mä juykhuruw qolläna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Jesusajj akham sänwa: “Sarapjjam, iyawsäwimajj qollapjjtamwa” sasa. Ukspachaw uñjäna ukat thaknam Jesusar arkäna.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 1.1.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52. Ukaxa mä juk’a pachanakwa lurasi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Kunapachatï Jesusax Jericó markar purinkäna ukhaxa, Bartimeox thak jakʼan quntʼataw limosna mayiskäna.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Nazaret markankir Jesusätap istʼasajja, akham sasaw arnaqañ qalltäna: “¡Jesús, Davidan Yoqapa, khuyaptʼayasita!”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Bartimeoruw jawsäna. “¿Kunsa juma layku lurañaj munta?” sasaw Jesusajj jupar jisktʼäna. Uka juykhusti akham sänwa: “Yatichiri, uñjañ munta” sasa.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Awkipan utapan luqtirinakat sipansa jukʼamp llakisiñaruw tukusïna, uk wawajj amuyasïnwa.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Ukatwa kuttʼanjjasajj awkipar mä serviriparjam katoqañapatak achiktʼasïna.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akham sänwa: “Sarapjjam, iyawsäwimajj qollapjjtamwa” sasa. Ukspachaw jupax uñjañ katuqäna.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“¡Yuspära, Jesus!” Bartimeojj Jesusar arkänwa, jupajj uñjañapatakiw jaytäna.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Bartimeorojj akham sänwa: “Iyawsäwimajj qolltamwa” sasa.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Iyawsäwiw qhispiyistu.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Iyawsäwipax taqi chuyma mayisiñampiw uñacht’ayasi.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Kunapachatï Jesusar mayisiñäni ukhajja,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Jiwasax uka iyawsäwinïñasawa.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/>
              <a:t>¿Khitis Jesusaxa?</a:t>
            </a:r>
            <a:r xmlns:a="http://schemas.openxmlformats.org/drawingml/2006/main">
              <a:rPr altLang="en-US" lang="a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Jesusaw taqe chuyma mayisitas istʼistu ukat istʼarakistu.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¿Kunsa Bartimeojj Jesusar mayïna?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Walja qullqinak churapxita.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Nayax jumanakan discipulomäñ munta.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 patxan sarnaqañajataki.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Nayax wasitat uñjañ munta.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Nayax wasitat uñjañ munta.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Jesusajj akham sänwa: “Sarapjjam, iyawsäwimajj qollapjjtamwa” sasa. Ukspachaw uñjäna ukat thaknam Jesusar arkäna.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 1.1.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52. Ukaxa mä juk’a pachanakwa lurasi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77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Zaqueo chachajj mä qoqaruw makatäna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Jaqin Yoqapajj chhaqat thaqeri, qhespiyañatakiw jutäna” sasa.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10. 10. Ukaxa mä juk’a pachanakwa lurasi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Ukansti Zaqueo sat mä qamir jaqew utjäna. Jupajj impuesto cobririnakan pʼeqtʼiripänwa, ukatwa jaqenakajj jupar uñisipjjäna.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Mä urojja, kawkhantï Zaqueojj jakaskäna uka markaruw Jesusajj purïna. Walja jaqenakaw Jesusar uñjañatakejj wal tantachasipjjäna.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Awkipax wawapar jaya chiqat jutaskir uñjasax t’ijt’asaw qhumantt’äna ukat wali kusisitaw katuqäna.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Zaqueojj Jesusar uñjiriw mä qoqar makatasïna. Jesusajj jupar uñkatasaw säna. “Zaqueo, jankʼaki saraqam. Jichhürojj utaman qheparañajawa” 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"Zaqueox Jesusar amtäna. “Nayaw chikat yänakax pisinkirinakar churarakï.”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akham sänwa: “Jichhürojj qhespiyasiñaw aka utar purini, nayajj chhaqat thaqeri, qhespiyañatakiw jutta” sasa.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Kunapachatï Zaqueojj Jesusamp jikiskäna ukhajja, wali munat yänakapwa pisinkirinakar churä sasaw säna.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¿Kunas jumatakejj jukʼamp wakiskirejja?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¿Jesusampi jikisisajj ¿kunsa jaytawayta?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Jiwasatakejj Jesusaw jukʼamp valorani, uk amtañasawa.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rgbClr val="ff0000"/>
                </a:solidFill>
              </a:rPr>
              <a:t>¿Khitis Jesusaxa?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Jesusax Qhispiyiriwa, jupaw aka uraqirux taqinir jan yaqhachasin qhispiyañatak jutäna.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Jichhürunakan...</a:t>
            </a:r>
            <a:r xmlns:a="http://schemas.openxmlformats.org/drawingml/2006/main">
              <a:rPr altLang="en-US" lang="a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Yant'a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¿Kunatsa jaqenakajj Zaqueo chachar uñisipjjäna?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Kunattix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ukawa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mä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k'uk'u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impuesto payllañataki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apthapiri jaqi.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Jesusar sum iyawsatap layku.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Kunatix jupax wal mayisïna.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Kunatix jupax suma uñnaqt’anïnwa.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Kunattejj jupajj impuesto cobririnakan jilïrïtap laykuw ukham lurapjjäna.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Jaqin Yoqapajj chhaqat thaqeri, qhespiyañatakiw jutäna” sasa.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10. 10. Ukaxa mä juk’a pachanakwa lurasi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ay">
                <a:solidFill>
                  <a:schemeClr val="tx1">
                    <a:lumMod val="50000"/>
                    <a:lumOff val="50000"/>
                  </a:schemeClr>
                </a:solidFill>
              </a:rPr>
              <a:t>No. 78 Diosan Arupa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400"/>
              <a:t>Qala patxan lurat mä Uta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—Ukhamasti, khititix aka arunakax ist'ki ukat ukarjam phuqki ukax mä yatiñan jaqir uñtasitawa, jupax qarqa patxaruw utap luraraki —sasa.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 1.1.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24. 24. Ukaxa mä juk’a pachanakwa lurasi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Jesusax pä jaqit parläna, jupanakax mä uta luraskäna.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akham sänwa: “Dios, awkimajj jumar suytʼaskakim” sasa.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Jupanakat maynïrejj laqʼa patjjar utap lurañ amtäna, maynïristi qarqa patjjar lurañ amtäna.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 paninix mä uta lurañatakix wal chʼamachasipxäna. Panpacha utanakax anqanx ch’aman uñnaqt’anïnwa jan jach’a mayjt’awimpi.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Kunapachatï jachʼa jallu purintatapajj uma jalsur purtʼäna ukhajja, laqʼa patjjar lurat utajj umamp jaqsutäjjänwa. Ukampis qarqa patxan lurat utax wali ch'aman sayt'atäskänwa.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akham sänwa: “Khititejj nayan arunakaj istʼki ukat phoqki ukajja, mä yatiñan jaqemp sasiwa, jupajj qarqa patjjaruw utap luraski” 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akham sänwa: “Khititejj nayan arunakaj istʼki ukat phoqki ukajja, mä yatiñan jaqemp sasiwa, jupajj qarqa patjjaruw utap luraski” sasa.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¿Diosan taqe arunakap phoqapjjtati?</a:t>
            </a:r>
            <a:r xmlns:a="http://schemas.openxmlformats.org/drawingml/2006/main">
              <a:rPr altLang="en-US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Diosan Arupar istʼir yatiñani jaqëñäni.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/>
              <a:t>¿Khitis Jesusaxa?</a:t>
            </a:r>
            <a:r xmlns:a="http://schemas.openxmlformats.org/drawingml/2006/main">
              <a:rPr altLang="en-US" lang="a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Jesusaxa</a:t>
            </a:r>
            <a:r xmlns:a="http://schemas.openxmlformats.org/drawingml/2006/main">
              <a:rPr altLang="en-US" lang="a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ukawa..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Jesusaw Aru istʼirinakampi kusisiyi.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¿Kunapachas laqʼa patjjar lurat utajj tʼunjäna?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 utax luratäxäna ukkhaxa,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Kunapachatï intix qhantʼkäna ukhaxa,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Kunapachatix walja jaqinakax utar purinipkäna ukhaxa,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Jallux wal purintäna, umax walpun purïna,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Jallux wal purintäna, umax walpun purïna,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—Ukhamasti, khititix aka arunakax ist'ki ukat ukarjam phuqki ukax mä yatiñan jaqir uñtasitawa, jupax qarqa patxaruw utap luraraki —sasa.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 1.1.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24. 24. Ukaxa mä juk’a pachanakwa lurasi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79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Phisqa Yatiñan Virgenanaka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—Ukhamajj amuyasipjjam, janiw yatipktati kuna urusa, kuna horasasa” sasa.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 1.1.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13. 13. Ukaxa mä juk’a pachanakwa lurasi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Jakäwisanxa wal juchachastanxa.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Ukhamajj Dios contra juchachasitasatwa juchañchastanjja.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 Diosax sapa kutiw juchanakasat pampachapxirïtu.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Kunattix Jesusax nayratpach taqi juchanakas katuntawayi.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 iyawsañaw wakisi ukat yuspärasin kusisiñampiw Diosar sarañama.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Tunka virgen tawaqunakaw jaqichasïwitak wakicht'asipxäna. Phisqa yatiñan imillanakax walja aceitempiw lamparanak wakicht’apxäna, ukampis mayni phisqax janiw lurapkänti.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Arumanakax noviox qhipüxäna ukhaxa, tunka virgen tawaqunakax ikintxapxänwa.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—¡Noviox akankiwa! Virgenanakax jank’akiw sartasipxäna. Ukat phisqa virgen tawaqunakan qhananakapax jan aceite wakicht'apkän ukanakax jist'antatäxänwa.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“Mä juk’a aceite churapxita” —Jiwasatix aceite churapxsma ukhaxa, inas aceitex tukuschispa, ukhamaraki. Mä jukʼa aceite apsuñataki sarañamawa —sasa.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Ukampis phisqa jan amuytʼasir tawaqunakax aceite alasir sarapkäna ukhaxa, manqʼäwir mantañ punkux jistʼantatäxänwa. Qhepatjja, uka phesqa jan amuytʼasir tawaqonakajj janiw uka fiestar sarapjjañapäkänti.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Akax mä sarnaqäwiwa, Jesusax kunjamsa kutt’anxani uka uru suyt’añasa uk yatiyarakistu.</a:t>
            </a:r>
            <a:r xmlns:a="http://schemas.openxmlformats.org/drawingml/2006/main">
              <a:rPr altLang="en-US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Janiw khitis yatkiti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kunapachatï Jesusax wasitat jutkani ukhaxa.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Ukampis phisqa yatiñan virgenanakjamarakiw sartañasa, ukat wakichtʼat chuymampiw Jesusar suytʼañasa.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/>
              <a:t>¿Khitis Jesusaxa?</a:t>
            </a:r>
            <a:r xmlns:a="http://schemas.openxmlformats.org/drawingml/2006/main">
              <a:rPr altLang="en-US" lang="a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Jesusajj...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jan khitis yatkani ukhajj wasitatwa aka oraqer kuttʼaniñ arsüna.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¿Kunsa jan amuytʼasir phesqa virgenanakajj jan wakichtʼapkänti?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aceite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isi luraña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regalo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aceite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—Ukhamajj amuyasipjjam, janiw yatipktati kuna urusa, kuna horasasa” sasa.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 1.1.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13. 13. Ukaxa mä juk’a pachanakwa lurasi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80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Talentonakat parlir uñachtʼäwi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/>
              <a:t>¿Khitis Jesusaxa?</a:t>
            </a:r>
            <a:r xmlns:a="http://schemas.openxmlformats.org/drawingml/2006/main">
              <a:rPr altLang="en-US" lang="a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Jesusaxa</a:t>
            </a:r>
            <a:r xmlns:a="http://schemas.openxmlformats.org/drawingml/2006/main">
              <a:rPr altLang="en-US" lang="a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ukawa..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Jesusaw sapa kuti munasistu ukat suytʼarakistu.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/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"Uywiripax akham sasaw jaysäna: ‘¡Walikiwa, suma, chiqa chuyman uywata! Jumax mä qawqha yänakampiw chiqa chuymanïtaxa, nayax walja lurañanak apnaqañ churarakïma. ¡Jutam uywiriman kusisiñap uñt'ayañataki!'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 ukat juk’ampinaka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Mä jaqix yaqha markar sarkasax uywatanakaparuw qullqi katuyatayna. Nayrïr uywatarux phisqa talento churäna, payïr uywatarux pä talento churäna, kimsïr uywatarusti maya.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 uywatax 5 talento ukat pä talento katuqkäna ukax mä kutikiw sarasin qullqip irnaqañapatak uchasïna ukat pä kutiw jikxatäna. Ukampisa, 1 talento katuqir mä jaqix mistusaw uraqir mä p’iya allsusin uywiripan qullqip imantasïna.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Uywirix kutt'anxäna ukat jupanakamp qullqinak askichäna ukhaxa, nayrïr uywatax phisqa talento juk'amp apt'äna, payïr uywatasti pä talento yapxatäna.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Ukampis, mä talento katuqir uywatax janiw mä talento jikxatkänti. “Yatichiri, mä talentokiw churita. Ukatxa, ¿kunjamatsa jukʼamp qullqi jikxatsna?”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Uywiripajj wal colerasïna. “Qullqix banqueronakaruw depósito ukar uchapxañama, nayax interesampiw kutt’ayaspäna. ¡Juma jan kunatak askïki uka uywata, utajat mistum!”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talentonakat parlir uñachtʼäwimpiw jan qʼañunakäñasatak ewjjtʼistu.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Qhawqha qullqis katuqawayktan ukat sipansa, kunas jukʼamp wakiskiriwa.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Ukat jukʼamp wakiskirïki ukajja, kunatï utjkistu ukanak taqe chuyma apnaqasa Diosar jachʼañchañatakejj jakañaw wakisi.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Taqeniw ukham jakañasa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Jesusan jach’añchatäñapataki.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/>
              <a:t>¿Khitis Jesusaxa?</a:t>
            </a:r>
            <a:r xmlns:a="http://schemas.openxmlformats.org/drawingml/2006/main">
              <a:rPr altLang="en-US" lang="a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Jesusaw jiwasan uywirisaxa, jupaw jakäwis sum amuytʼi ukat ukarjamaw premio churarakistu.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¿Kunsa patronajj jaya cheqanakar sarkasajj esclavonakar katuyäna?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yapu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tienda ukana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talento ukampi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talento ukampi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/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/>
              <a:t>"Uywiripax akham sasaw jaysäna: ‘¡Walikiwa, suma, chiqa chuyman uywata! Jumax mä qawqha yänakampiw chiqa chuymanïtaxa, nayax walja lurañanak apnaqañ churarakïma. ¡Jutam uywiriman kusisiñap uñt'ayañataki!'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 ukat juk’ampinaka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